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62" r:id="rId3"/>
    <p:sldId id="261" r:id="rId4"/>
    <p:sldId id="269" r:id="rId5"/>
    <p:sldId id="266" r:id="rId6"/>
    <p:sldId id="268" r:id="rId7"/>
    <p:sldId id="27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29"/>
    <p:restoredTop sz="94608"/>
  </p:normalViewPr>
  <p:slideViewPr>
    <p:cSldViewPr snapToGrid="0" snapToObjects="1">
      <p:cViewPr varScale="1">
        <p:scale>
          <a:sx n="75" d="100"/>
          <a:sy n="75" d="100"/>
        </p:scale>
        <p:origin x="176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831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67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265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21371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4034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11/8/18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008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11/8/18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5168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5401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17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078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219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519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103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11/8/18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510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11/8/18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51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11/8/18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404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714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3632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halfwaythere.us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18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602BB-4EFD-A44A-95E8-7A768823A0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2108" y="1454964"/>
            <a:ext cx="4802191" cy="330884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0" i="0" kern="1200" cap="all" baseline="0">
                <a:latin typeface="+mj-lt"/>
                <a:ea typeface="+mj-ea"/>
                <a:cs typeface="+mj-cs"/>
              </a:rPr>
              <a:t>HALFWAYTHERE.US</a:t>
            </a:r>
            <a:br>
              <a:rPr lang="en-US" sz="4000" b="0" i="0" kern="1200" cap="all" baseline="0">
                <a:latin typeface="+mj-lt"/>
                <a:ea typeface="+mj-ea"/>
                <a:cs typeface="+mj-cs"/>
              </a:rPr>
            </a:br>
            <a:r>
              <a:rPr lang="en-US" sz="4000" b="0" i="0" kern="1200" cap="all" baseline="0">
                <a:latin typeface="+mj-lt"/>
                <a:ea typeface="+mj-ea"/>
                <a:cs typeface="+mj-cs"/>
              </a:rPr>
              <a:t>by </a:t>
            </a:r>
            <a:r>
              <a:rPr lang="en-US" sz="4000" b="0" i="0" kern="1200" cap="all" baseline="0" err="1">
                <a:latin typeface="+mj-lt"/>
                <a:ea typeface="+mj-ea"/>
                <a:cs typeface="+mj-cs"/>
              </a:rPr>
              <a:t>Ceberus</a:t>
            </a:r>
            <a:r>
              <a:rPr lang="en-US" sz="4000" b="0" i="0" kern="1200" cap="all" baseline="0">
                <a:latin typeface="+mj-lt"/>
                <a:ea typeface="+mj-ea"/>
                <a:cs typeface="+mj-cs"/>
              </a:rPr>
              <a:t> +1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41589B-3B15-3540-8E2D-8ACA12EFA1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2108" y="4763803"/>
            <a:ext cx="4802191" cy="146437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buFont typeface="Wingdings 3" charset="2"/>
              <a:buChar char=""/>
            </a:pPr>
            <a:r>
              <a:rPr lang="en-US" sz="1700"/>
              <a:t>Pablo </a:t>
            </a:r>
            <a:r>
              <a:rPr lang="en-US" sz="1700" err="1"/>
              <a:t>rosales</a:t>
            </a:r>
            <a:endParaRPr lang="en-US" sz="1700"/>
          </a:p>
          <a:p>
            <a:pPr indent="-228600">
              <a:lnSpc>
                <a:spcPct val="90000"/>
              </a:lnSpc>
              <a:buFont typeface="Wingdings 3" charset="2"/>
              <a:buChar char=""/>
            </a:pPr>
            <a:r>
              <a:rPr lang="en-US" sz="1700"/>
              <a:t>Ray </a:t>
            </a:r>
            <a:r>
              <a:rPr lang="en-US" sz="1700" err="1"/>
              <a:t>ruazol</a:t>
            </a:r>
            <a:endParaRPr lang="en-US" sz="1700"/>
          </a:p>
          <a:p>
            <a:pPr indent="-228600">
              <a:lnSpc>
                <a:spcPct val="90000"/>
              </a:lnSpc>
              <a:buFont typeface="Wingdings 3" charset="2"/>
              <a:buChar char=""/>
            </a:pPr>
            <a:r>
              <a:rPr lang="en-US" sz="1700"/>
              <a:t>Roger </a:t>
            </a:r>
            <a:r>
              <a:rPr lang="en-US" sz="1700" err="1"/>
              <a:t>huba</a:t>
            </a:r>
            <a:endParaRPr lang="en-US" sz="1700"/>
          </a:p>
          <a:p>
            <a:pPr indent="-228600">
              <a:lnSpc>
                <a:spcPct val="90000"/>
              </a:lnSpc>
              <a:buFont typeface="Wingdings 3" charset="2"/>
              <a:buChar char=""/>
            </a:pPr>
            <a:r>
              <a:rPr lang="en-US" sz="1700"/>
              <a:t>Tanner </a:t>
            </a:r>
            <a:r>
              <a:rPr lang="en-US" sz="1700" err="1"/>
              <a:t>seramur</a:t>
            </a:r>
            <a:endParaRPr lang="en-US" sz="1700"/>
          </a:p>
          <a:p>
            <a:pPr indent="-228600">
              <a:lnSpc>
                <a:spcPct val="90000"/>
              </a:lnSpc>
              <a:buFont typeface="Wingdings 3" charset="2"/>
              <a:buChar char=""/>
            </a:pPr>
            <a:endParaRPr lang="en-US" sz="1700"/>
          </a:p>
        </p:txBody>
      </p:sp>
      <p:pic>
        <p:nvPicPr>
          <p:cNvPr id="6" name="Picture 5" descr="A picture containing text, map&#13;&#10;&#13;&#10;Description automatically generated">
            <a:extLst>
              <a:ext uri="{FF2B5EF4-FFF2-40B4-BE49-F238E27FC236}">
                <a16:creationId xmlns:a16="http://schemas.microsoft.com/office/drawing/2014/main" id="{34E1C7FE-3E97-D94C-958A-93BA3E8DB9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7728"/>
          <a:stretch/>
        </p:blipFill>
        <p:spPr>
          <a:xfrm>
            <a:off x="-1" y="10"/>
            <a:ext cx="6094407" cy="6857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16F268-DECC-294E-8A4A-7497AB6BA37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10437812" y="566368"/>
            <a:ext cx="685800" cy="5766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23439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57AE6-6D99-B147-97E7-FAFF2EA4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Team Introduction</a:t>
            </a:r>
          </a:p>
        </p:txBody>
      </p:sp>
      <p:sp>
        <p:nvSpPr>
          <p:cNvPr id="58" name="Freeform 23">
            <a:extLst>
              <a:ext uri="{FF2B5EF4-FFF2-40B4-BE49-F238E27FC236}">
                <a16:creationId xmlns:a16="http://schemas.microsoft.com/office/drawing/2014/main" id="{4CBF4B90-A27B-4E6A-B288-303118BA6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id="{58E9E699-6800-4DC9-BCF3-B502BFF3E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B4EC5F5-BB79-44F7-A0CE-B4E34CB43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1" y="0"/>
            <a:ext cx="6098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erson and a cup of coffee&#13;&#10;&#13;&#10;Description automatically generated">
            <a:extLst>
              <a:ext uri="{FF2B5EF4-FFF2-40B4-BE49-F238E27FC236}">
                <a16:creationId xmlns:a16="http://schemas.microsoft.com/office/drawing/2014/main" id="{81C2F0BB-0409-2D49-AC92-1C9845683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231" y="647699"/>
            <a:ext cx="1737547" cy="2702852"/>
          </a:xfrm>
          <a:prstGeom prst="rect">
            <a:avLst/>
          </a:prstGeom>
          <a:effectLst/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BC77A50A-7946-4C3E-A197-2F4ACE081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D2BE5-C1E5-1746-AB7E-E44363F456A2}"/>
              </a:ext>
            </a:extLst>
          </p:cNvPr>
          <p:cNvSpPr txBox="1"/>
          <p:nvPr/>
        </p:nvSpPr>
        <p:spPr>
          <a:xfrm>
            <a:off x="646113" y="2052918"/>
            <a:ext cx="4165146" cy="3709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dirty="0">
                <a:latin typeface="+mj-lt"/>
                <a:ea typeface="+mj-ea"/>
                <a:cs typeface="+mj-cs"/>
              </a:rPr>
              <a:t>Pablo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sz="2400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dirty="0">
                <a:latin typeface="+mj-lt"/>
                <a:ea typeface="+mj-ea"/>
                <a:cs typeface="+mj-cs"/>
              </a:rPr>
              <a:t>Ray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sz="2400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dirty="0">
                <a:latin typeface="+mj-lt"/>
                <a:ea typeface="+mj-ea"/>
                <a:cs typeface="+mj-cs"/>
              </a:rPr>
              <a:t>Roger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sz="2400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dirty="0">
                <a:latin typeface="+mj-lt"/>
                <a:ea typeface="+mj-ea"/>
                <a:cs typeface="+mj-cs"/>
              </a:rPr>
              <a:t>Tanner</a:t>
            </a:r>
          </a:p>
        </p:txBody>
      </p:sp>
      <p:pic>
        <p:nvPicPr>
          <p:cNvPr id="9" name="Picture 8" descr="A person in a costume&#10;&#10;Description automatically generated">
            <a:extLst>
              <a:ext uri="{FF2B5EF4-FFF2-40B4-BE49-F238E27FC236}">
                <a16:creationId xmlns:a16="http://schemas.microsoft.com/office/drawing/2014/main" id="{55D0F5EA-98FF-6644-A180-9C8B75DF52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4" r="5357" b="20637"/>
          <a:stretch/>
        </p:blipFill>
        <p:spPr>
          <a:xfrm>
            <a:off x="6400427" y="647698"/>
            <a:ext cx="2015714" cy="2702852"/>
          </a:xfrm>
          <a:prstGeom prst="rect">
            <a:avLst/>
          </a:prstGeom>
          <a:effectLst/>
        </p:spPr>
      </p:pic>
      <p:pic>
        <p:nvPicPr>
          <p:cNvPr id="13" name="Picture 12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1077BD92-5974-A640-8985-71565B3651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586"/>
          <a:stretch/>
        </p:blipFill>
        <p:spPr>
          <a:xfrm>
            <a:off x="6494982" y="3545545"/>
            <a:ext cx="1826603" cy="2702854"/>
          </a:xfrm>
          <a:prstGeom prst="rect">
            <a:avLst/>
          </a:prstGeom>
          <a:effectLst/>
        </p:spPr>
      </p:pic>
      <p:pic>
        <p:nvPicPr>
          <p:cNvPr id="30" name="Picture 29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63A8C3A6-E818-1649-B3C1-1FA5C725543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448" r="63412" b="13990"/>
          <a:stretch/>
        </p:blipFill>
        <p:spPr>
          <a:xfrm>
            <a:off x="9322852" y="3545545"/>
            <a:ext cx="1814306" cy="2702854"/>
          </a:xfrm>
          <a:prstGeom prst="rect">
            <a:avLst/>
          </a:prstGeom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F8E11C-ED4D-384E-90A0-66B2EC26DE8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2000"/>
          </a:blip>
          <a:stretch>
            <a:fillRect/>
          </a:stretch>
        </p:blipFill>
        <p:spPr>
          <a:xfrm>
            <a:off x="10437812" y="566368"/>
            <a:ext cx="685800" cy="5241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55271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70">
            <a:extLst>
              <a:ext uri="{FF2B5EF4-FFF2-40B4-BE49-F238E27FC236}">
                <a16:creationId xmlns:a16="http://schemas.microsoft.com/office/drawing/2014/main" id="{61515115-95FB-41E0-86F3-8744438C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557AE6-6D99-B147-97E7-FAFF2EA4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616217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Problem Domain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C3A061-03E8-5F47-91D7-CCF23028069C}"/>
              </a:ext>
            </a:extLst>
          </p:cNvPr>
          <p:cNvSpPr txBox="1"/>
          <p:nvPr/>
        </p:nvSpPr>
        <p:spPr>
          <a:xfrm>
            <a:off x="220133" y="1901645"/>
            <a:ext cx="6695490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Given 2 user locations, find a meetup point halfway between the 2 users.  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endParaRPr lang="en-US" sz="28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Given a venue type, find a location at the halfway point.</a:t>
            </a:r>
          </a:p>
        </p:txBody>
      </p:sp>
      <p:sp>
        <p:nvSpPr>
          <p:cNvPr id="82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83" name="Freeform: Shape 74">
            <a:extLst>
              <a:ext uri="{FF2B5EF4-FFF2-40B4-BE49-F238E27FC236}">
                <a16:creationId xmlns:a16="http://schemas.microsoft.com/office/drawing/2014/main" id="{CE1C74D0-9609-468A-9597-5D87C8A4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98731" y="664312"/>
            <a:ext cx="6858001" cy="5529377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84" name="Graphic 67" descr="Magnifying glass">
            <a:extLst>
              <a:ext uri="{FF2B5EF4-FFF2-40B4-BE49-F238E27FC236}">
                <a16:creationId xmlns:a16="http://schemas.microsoft.com/office/drawing/2014/main" id="{080F4082-20EA-4C40-8E9F-044F1BF34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3742" y="1438929"/>
            <a:ext cx="3980139" cy="3980139"/>
          </a:xfrm>
          <a:prstGeom prst="rect">
            <a:avLst/>
          </a:prstGeom>
          <a:effectLst/>
        </p:spPr>
      </p:pic>
      <p:sp>
        <p:nvSpPr>
          <p:cNvPr id="85" name="Rectangle 76">
            <a:extLst>
              <a:ext uri="{FF2B5EF4-FFF2-40B4-BE49-F238E27FC236}">
                <a16:creationId xmlns:a16="http://schemas.microsoft.com/office/drawing/2014/main" id="{C137128D-E594-4905-9F76-E385F083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F8E11C-ED4D-384E-90A0-66B2EC26DE8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10437812" y="566368"/>
            <a:ext cx="685800" cy="5241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0940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57AE6-6D99-B147-97E7-FAFF2EA4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Contributions</a:t>
            </a:r>
          </a:p>
        </p:txBody>
      </p:sp>
      <p:sp>
        <p:nvSpPr>
          <p:cNvPr id="58" name="Freeform 23">
            <a:extLst>
              <a:ext uri="{FF2B5EF4-FFF2-40B4-BE49-F238E27FC236}">
                <a16:creationId xmlns:a16="http://schemas.microsoft.com/office/drawing/2014/main" id="{4CBF4B90-A27B-4E6A-B288-303118BA6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id="{58E9E699-6800-4DC9-BCF3-B502BFF3E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B4EC5F5-BB79-44F7-A0CE-B4E34CB43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1" y="0"/>
            <a:ext cx="6098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C77A50A-7946-4C3E-A197-2F4ACE081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D2BE5-C1E5-1746-AB7E-E44363F456A2}"/>
              </a:ext>
            </a:extLst>
          </p:cNvPr>
          <p:cNvSpPr txBox="1"/>
          <p:nvPr/>
        </p:nvSpPr>
        <p:spPr>
          <a:xfrm>
            <a:off x="385277" y="1574177"/>
            <a:ext cx="4821941" cy="3709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2400" dirty="0">
                <a:latin typeface="+mj-lt"/>
                <a:ea typeface="+mj-ea"/>
                <a:cs typeface="+mj-cs"/>
              </a:rPr>
              <a:t>Calculation for halfway point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endParaRPr lang="en-US" sz="2400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2400" dirty="0">
                <a:latin typeface="+mj-lt"/>
                <a:ea typeface="+mj-ea"/>
                <a:cs typeface="+mj-cs"/>
              </a:rPr>
              <a:t>MAPS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endParaRPr lang="en-US" sz="2400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2400" dirty="0">
                <a:latin typeface="+mj-lt"/>
                <a:ea typeface="+mj-ea"/>
                <a:cs typeface="+mj-cs"/>
              </a:rPr>
              <a:t>SSL Certificate for security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endParaRPr lang="en-US" sz="2400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2400" dirty="0">
                <a:latin typeface="+mj-lt"/>
                <a:ea typeface="+mj-ea"/>
                <a:cs typeface="+mj-cs"/>
              </a:rPr>
              <a:t>What to save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endParaRPr lang="en-US" sz="2400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endParaRPr lang="en-US" sz="2400" dirty="0"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F8E11C-ED4D-384E-90A0-66B2EC26DE8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10437812" y="566368"/>
            <a:ext cx="685800" cy="524141"/>
          </a:xfrm>
          <a:prstGeom prst="rect">
            <a:avLst/>
          </a:prstGeom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52930A-74A7-BA48-BF88-276F1056E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6141" y="280127"/>
            <a:ext cx="3016250" cy="3016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D486EB-E1B1-5F4B-9114-B45BD4881E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1620"/>
          <a:stretch/>
        </p:blipFill>
        <p:spPr>
          <a:xfrm>
            <a:off x="8161722" y="3296378"/>
            <a:ext cx="3223369" cy="264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473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106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1" name="Oval 110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557AE6-6D99-B147-97E7-FAFF2EA4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Application Demo</a:t>
            </a:r>
          </a:p>
        </p:txBody>
      </p:sp>
      <p:sp>
        <p:nvSpPr>
          <p:cNvPr id="121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3" name="Freeform: Shape 122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screenshot of a cell phone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129CEB0D-3875-4348-8EA0-5759763472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" b="7164"/>
          <a:stretch/>
        </p:blipFill>
        <p:spPr>
          <a:xfrm>
            <a:off x="1307774" y="647698"/>
            <a:ext cx="4942822" cy="5562139"/>
          </a:xfrm>
          <a:prstGeom prst="rect">
            <a:avLst/>
          </a:prstGeom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F8E11C-ED4D-384E-90A0-66B2EC26DE8C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42000"/>
          </a:blip>
          <a:stretch>
            <a:fillRect/>
          </a:stretch>
        </p:blipFill>
        <p:spPr>
          <a:xfrm>
            <a:off x="10437812" y="566368"/>
            <a:ext cx="685800" cy="5241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22541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clock&#13;&#10;&#13;&#10;Description automatically generated">
            <a:extLst>
              <a:ext uri="{FF2B5EF4-FFF2-40B4-BE49-F238E27FC236}">
                <a16:creationId xmlns:a16="http://schemas.microsoft.com/office/drawing/2014/main" id="{523E4615-6955-3D48-85CD-21A66E78D3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15000"/>
            <a:extLst/>
          </a:blip>
          <a:srcRect t="29901" b="138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557AE6-6D99-B147-97E7-FAFF2EA4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Given Additional Time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09FE742-1A27-4AEF-B5F0-F8C383EAB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C3A061-03E8-5F47-91D7-CCF23028069C}"/>
              </a:ext>
            </a:extLst>
          </p:cNvPr>
          <p:cNvSpPr txBox="1"/>
          <p:nvPr/>
        </p:nvSpPr>
        <p:spPr>
          <a:xfrm>
            <a:off x="4062492" y="2135846"/>
            <a:ext cx="6375320" cy="372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800" dirty="0">
                <a:latin typeface="+mj-lt"/>
                <a:ea typeface="+mj-ea"/>
                <a:cs typeface="+mj-cs"/>
              </a:rPr>
              <a:t>User Login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800" dirty="0">
                <a:latin typeface="+mj-lt"/>
                <a:ea typeface="+mj-ea"/>
                <a:cs typeface="+mj-cs"/>
              </a:rPr>
              <a:t>Text / Notification to both users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800" dirty="0">
                <a:latin typeface="+mj-lt"/>
                <a:ea typeface="+mj-ea"/>
                <a:cs typeface="+mj-cs"/>
              </a:rPr>
              <a:t>Additional People to meetup.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sz="2800" dirty="0"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F8E11C-ED4D-384E-90A0-66B2EC26DE8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10437812" y="566368"/>
            <a:ext cx="685800" cy="5241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72649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557AE6-6D99-B147-97E7-FAFF2EA4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108" y="1454964"/>
            <a:ext cx="4802191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700"/>
              <a:t>Questions / Comments</a:t>
            </a:r>
          </a:p>
        </p:txBody>
      </p:sp>
      <p:pic>
        <p:nvPicPr>
          <p:cNvPr id="5" name="Picture 4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4C765748-18A6-014C-BCAF-8D4E50F9C05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64" r="10270"/>
          <a:stretch/>
        </p:blipFill>
        <p:spPr>
          <a:xfrm>
            <a:off x="-1" y="10"/>
            <a:ext cx="6094407" cy="6857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F8E11C-ED4D-384E-90A0-66B2EC26DE8C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42000"/>
          </a:blip>
          <a:stretch>
            <a:fillRect/>
          </a:stretch>
        </p:blipFill>
        <p:spPr>
          <a:xfrm>
            <a:off x="10437812" y="566368"/>
            <a:ext cx="685800" cy="5241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943227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</Words>
  <Application>Microsoft Macintosh PowerPoint</Application>
  <PresentationFormat>Widescreen</PresentationFormat>
  <Paragraphs>31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Ion</vt:lpstr>
      <vt:lpstr>HALFWAYTHERE.US by Ceberus +1</vt:lpstr>
      <vt:lpstr>Team Introduction</vt:lpstr>
      <vt:lpstr>Problem Domain</vt:lpstr>
      <vt:lpstr>Contributions</vt:lpstr>
      <vt:lpstr>Application Demo</vt:lpstr>
      <vt:lpstr>Given Additional Time</vt:lpstr>
      <vt:lpstr>Questions / Comments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HALFWAYTHERE.US by Ceberus +1</dc:title>
  <dc:creator>Roger Huba</dc:creator>
  <cp:lastModifiedBy>Roger Huba</cp:lastModifiedBy>
  <cp:revision>1</cp:revision>
  <dcterms:created xsi:type="dcterms:W3CDTF">2018-11-08T19:49:26Z</dcterms:created>
  <dcterms:modified xsi:type="dcterms:W3CDTF">2018-11-08T19:49:38Z</dcterms:modified>
</cp:coreProperties>
</file>